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8" r:id="rId3"/>
  </p:sldMasterIdLst>
  <p:notesMasterIdLst>
    <p:notesMasterId r:id="rId8"/>
  </p:notesMasterIdLst>
  <p:sldIdLst>
    <p:sldId id="267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6" autoAdjust="0"/>
    <p:restoredTop sz="67919" autoAdjust="0"/>
  </p:normalViewPr>
  <p:slideViewPr>
    <p:cSldViewPr snapToGrid="0">
      <p:cViewPr varScale="1">
        <p:scale>
          <a:sx n="50" d="100"/>
          <a:sy n="50" d="100"/>
        </p:scale>
        <p:origin x="1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BFA3-B833-44CA-A3C8-978BD46D373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41B9-2FB8-4E13-B0A4-777C332B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41B9-2FB8-4E13-B0A4-777C332BD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7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9BC0F-AA48-CD4C-B64C-0CA955E73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3282" y="4373580"/>
            <a:ext cx="984085" cy="1445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9EB9F-2CE0-6C42-B1D8-825CF31DE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8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05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</p:spTree>
    <p:extLst>
      <p:ext uri="{BB962C8B-B14F-4D97-AF65-F5344CB8AC3E}">
        <p14:creationId xmlns:p14="http://schemas.microsoft.com/office/powerpoint/2010/main" val="258237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9BC0F-AA48-CD4C-B64C-0CA955E73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3282" y="4373580"/>
            <a:ext cx="984085" cy="1445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9EB9F-2CE0-6C42-B1D8-825CF31DE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92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2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0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</p:spTree>
    <p:extLst>
      <p:ext uri="{BB962C8B-B14F-4D97-AF65-F5344CB8AC3E}">
        <p14:creationId xmlns:p14="http://schemas.microsoft.com/office/powerpoint/2010/main" val="313731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5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45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67B2E9C-810E-4E2F-A9BE-2BD9F527226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6874DC-3172-448F-A5CA-36210D09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0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Sample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Sample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esbetterfromscratch.com/easy-no-fuss-thanksgiving-turke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2SMSNhdAtWg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PowerPoint that needs help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139" y="2984544"/>
            <a:ext cx="8034528" cy="518858"/>
          </a:xfrm>
        </p:spPr>
        <p:txBody>
          <a:bodyPr/>
          <a:lstStyle/>
          <a:p>
            <a:r>
              <a:rPr lang="en-US" dirty="0" smtClean="0"/>
              <a:t>Sample PPT for you to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big day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What I'm Not Going to Post (Happy Thanksgiving!) - The ...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88" y="1697490"/>
            <a:ext cx="7143750" cy="3724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Buy turkey early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Ask for the Wednesday off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Invite friends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Prep the food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Dress up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welcome friends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Enjoy dinner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Have bonfire</a:t>
            </a:r>
          </a:p>
        </p:txBody>
      </p:sp>
    </p:spTree>
    <p:extLst>
      <p:ext uri="{BB962C8B-B14F-4D97-AF65-F5344CB8AC3E}">
        <p14:creationId xmlns:p14="http://schemas.microsoft.com/office/powerpoint/2010/main" val="38528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840941" y="6387676"/>
            <a:ext cx="5811447" cy="1305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Example FOOTER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6" y="5286281"/>
            <a:ext cx="777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video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167" y="3866323"/>
            <a:ext cx="364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6: bottom right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168" y="2992491"/>
            <a:ext cx="355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5: middle right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167" y="2047044"/>
            <a:ext cx="331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4: upper right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452" y="3866323"/>
            <a:ext cx="32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3: bottom left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451" y="2992491"/>
            <a:ext cx="327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2: middle left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452" y="2047044"/>
            <a:ext cx="307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 1: upper left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01" y="391074"/>
            <a:ext cx="1691284" cy="251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title is here!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/>
      <p:bldP spid="8" grpId="0"/>
      <p:bldP spid="7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Which vehicles go more than 100?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9119887"/>
              </p:ext>
            </p:extLst>
          </p:nvPr>
        </p:nvGraphicFramePr>
        <p:xfrm>
          <a:off x="6141719" y="1589084"/>
          <a:ext cx="5425440" cy="37753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val="3990333989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40602577"/>
                    </a:ext>
                  </a:extLst>
                </a:gridCol>
              </a:tblGrid>
              <a:tr h="755079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Vehicle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Speed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82643"/>
                  </a:ext>
                </a:extLst>
              </a:tr>
              <a:tr h="75507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Train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86272"/>
                  </a:ext>
                </a:extLst>
              </a:tr>
              <a:tr h="75507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Bicycle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998533"/>
                  </a:ext>
                </a:extLst>
              </a:tr>
              <a:tr h="75507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Car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94398"/>
                  </a:ext>
                </a:extLst>
              </a:tr>
              <a:tr h="75507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Plane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3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93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" id="{66552749-CEEC-334D-A01A-FA40932FD875}" vid="{529E79DB-5CC3-6D4F-A529-A3B067114D07}"/>
    </a:ext>
  </a:extLst>
</a:theme>
</file>

<file path=ppt/theme/theme3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" id="{66552749-CEEC-334D-A01A-FA40932FD875}" vid="{529E79DB-5CC3-6D4F-A529-A3B067114D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CB5B005916A469C68B1F32A71972C" ma:contentTypeVersion="15" ma:contentTypeDescription="Create a new document." ma:contentTypeScope="" ma:versionID="e554b532338b28e68a69c249d2a9c902">
  <xsd:schema xmlns:xsd="http://www.w3.org/2001/XMLSchema" xmlns:xs="http://www.w3.org/2001/XMLSchema" xmlns:p="http://schemas.microsoft.com/office/2006/metadata/properties" xmlns:ns2="cd26f99b-5fa5-4944-bb1a-9ecd46c6c38d" xmlns:ns3="fce825ed-7c14-4f10-9173-4eee87276b5e" targetNamespace="http://schemas.microsoft.com/office/2006/metadata/properties" ma:root="true" ma:fieldsID="bae9de2523fe1e36a8aab56c37b423d3" ns2:_="" ns3:_="">
    <xsd:import namespace="cd26f99b-5fa5-4944-bb1a-9ecd46c6c38d"/>
    <xsd:import namespace="fce825ed-7c14-4f10-9173-4eee87276b5e"/>
    <xsd:element name="properties">
      <xsd:complexType>
        <xsd:sequence>
          <xsd:element name="documentManagement">
            <xsd:complexType>
              <xsd:all>
                <xsd:element ref="ns2:DateofEvent" minOccurs="0"/>
                <xsd:element ref="ns2:Presenter" minOccurs="0"/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6f99b-5fa5-4944-bb1a-9ecd46c6c38d" elementFormDefault="qualified">
    <xsd:import namespace="http://schemas.microsoft.com/office/2006/documentManagement/types"/>
    <xsd:import namespace="http://schemas.microsoft.com/office/infopath/2007/PartnerControls"/>
    <xsd:element name="DateofEvent" ma:index="8" nillable="true" ma:displayName="Date of Event" ma:format="DateOnly" ma:internalName="DateofEvent">
      <xsd:simpleType>
        <xsd:restriction base="dms:DateTime"/>
      </xsd:simpleType>
    </xsd:element>
    <xsd:element name="Presenter" ma:index="9" nillable="true" ma:displayName="Presenter" ma:format="Dropdown" ma:internalName="Presenter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825ed-7c14-4f10-9173-4eee87276b5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d26f99b-5fa5-4944-bb1a-9ecd46c6c38d" xsi:nil="true"/>
    <DateofEvent xmlns="cd26f99b-5fa5-4944-bb1a-9ecd46c6c38d" xsi:nil="true"/>
    <Presenter xmlns="cd26f99b-5fa5-4944-bb1a-9ecd46c6c38d" xsi:nil="true"/>
  </documentManagement>
</p:properties>
</file>

<file path=customXml/itemProps1.xml><?xml version="1.0" encoding="utf-8"?>
<ds:datastoreItem xmlns:ds="http://schemas.openxmlformats.org/officeDocument/2006/customXml" ds:itemID="{A4091184-6970-411D-9081-C15E75F451C2}"/>
</file>

<file path=customXml/itemProps2.xml><?xml version="1.0" encoding="utf-8"?>
<ds:datastoreItem xmlns:ds="http://schemas.openxmlformats.org/officeDocument/2006/customXml" ds:itemID="{F14B1498-7ACA-48D4-BE3F-D0DECD0FBCA2}"/>
</file>

<file path=customXml/itemProps3.xml><?xml version="1.0" encoding="utf-8"?>
<ds:datastoreItem xmlns:ds="http://schemas.openxmlformats.org/officeDocument/2006/customXml" ds:itemID="{E2BB84EF-4ADE-491E-A3CB-5D217DB81FA8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2567</TotalTime>
  <Words>97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Helvetica</vt:lpstr>
      <vt:lpstr>Mesh</vt:lpstr>
      <vt:lpstr>1_Office Theme</vt:lpstr>
      <vt:lpstr>Office Theme</vt:lpstr>
      <vt:lpstr>A PowerPoint that needs help</vt:lpstr>
      <vt:lpstr>The big day</vt:lpstr>
      <vt:lpstr>My title is here!</vt:lpstr>
      <vt:lpstr>Table Example</vt:lpstr>
    </vt:vector>
  </TitlesOfParts>
  <Company>American Printing House for the Blind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Leanne Grillot</dc:creator>
  <cp:lastModifiedBy>Leanne Grillot</cp:lastModifiedBy>
  <cp:revision>15</cp:revision>
  <dcterms:created xsi:type="dcterms:W3CDTF">2020-10-24T22:31:22Z</dcterms:created>
  <dcterms:modified xsi:type="dcterms:W3CDTF">2021-02-05T15:47:47Z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0x010100E84CB5B005916A469C68B1F32A71972C</vt:lpwstr>
  </property>
</Properties>
</file>